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31" autoAdjust="0"/>
    <p:restoredTop sz="94660"/>
  </p:normalViewPr>
  <p:slideViewPr>
    <p:cSldViewPr showGuides="1"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46B238-5E66-4300-8CC7-5F27F7B89D0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598844-2697-4C47-885A-2C8A46B1BC7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85BA3D-F337-4848-8331-BD547CDD786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D110D4-F148-4B82-9A23-D772B9CADFE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C209E5-6D69-43A7-B195-18DDBAD3170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921741-A86B-48FF-9B92-F664AED585C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8770A3-D917-4FEF-8993-BE600D6DBF0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8AAF53-8EA9-4874-9895-6B93B8727F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16E9C5-8847-4CCF-8B55-BEDF84F796D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AE6A4E-41A7-4B2F-8B0B-5F3665D9FA4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B00755-CF7A-4001-8CD0-E53D2FDFE6D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E5D81B7-E5EC-4F78-B13A-90F7976B0984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458200" cy="990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Вакантные места для приема (перевода) обучающихся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214422"/>
            <a:ext cx="7543800" cy="1000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fld id="{C3C55783-D6C8-4B72-AC27-5E4A9775D122}" type="datetime1">
              <a:rPr lang="ru-RU" sz="440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ru-RU" sz="44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вакантных мест для приема в 1 класс </a:t>
            </a: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2026-2027 </a:t>
            </a:r>
            <a:r>
              <a:rPr lang="ru-RU" sz="4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уч.г</a:t>
            </a: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- 100</a:t>
            </a:r>
            <a:endParaRPr lang="ru-RU" sz="44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66801" y="1981202"/>
          <a:ext cx="7239000" cy="4267199"/>
        </p:xfrm>
        <a:graphic>
          <a:graphicData uri="http://schemas.openxmlformats.org/drawingml/2006/table">
            <a:tbl>
              <a:tblPr firstRow="1" firstCol="1" bandRow="1"/>
              <a:tblGrid>
                <a:gridCol w="2209800"/>
                <a:gridCol w="1447800"/>
                <a:gridCol w="1447800"/>
                <a:gridCol w="2098675"/>
                <a:gridCol w="34925"/>
              </a:tblGrid>
              <a:tr h="765032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ИНФОРМАЦИЯ о количестве вакантных мест для приёма в МОУ «</a:t>
                      </a:r>
                      <a:r>
                        <a:rPr lang="ru-RU" sz="20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Шатковская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 СШ» 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181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Возрастная категория (группа, класс)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Количество мест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Количество учащихся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Количество вакантных мест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1 класс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82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18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2 класс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3 класс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83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17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4 класс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97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5 класс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88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12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6 класс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89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11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7 класс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87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13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8 класс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89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11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9 класс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91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9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10 класс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40</a:t>
                      </a:r>
                      <a:endParaRPr lang="ru-RU" sz="1100" b="0" i="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34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6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i="1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11 класс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40</a:t>
                      </a:r>
                      <a:endParaRPr lang="ru-RU" sz="1100" b="0" i="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29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11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748</Words>
  <Application>WPS Presentation</Application>
  <PresentationFormat>Экран (4:3)</PresentationFormat>
  <Paragraphs>136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SimSun</vt:lpstr>
      <vt:lpstr>Wingdings</vt:lpstr>
      <vt:lpstr>Times New Roman</vt:lpstr>
      <vt:lpstr>Calibri</vt:lpstr>
      <vt:lpstr>Times New Roman</vt:lpstr>
      <vt:lpstr>Microsoft YaHei</vt:lpstr>
      <vt:lpstr>Arial Unicode MS</vt:lpstr>
      <vt:lpstr>Тема Office</vt:lpstr>
      <vt:lpstr>Вакантные места для приема (перевода) обучающихся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Борьба между "белыми" и "красными".</dc:title>
  <dc:creator>Комарова Юлия Анатольевна</dc:creator>
  <cp:lastModifiedBy>ЕГЭ_5</cp:lastModifiedBy>
  <cp:revision>141</cp:revision>
  <cp:lastPrinted>2113-01-01T00:00:00Z</cp:lastPrinted>
  <dcterms:created xsi:type="dcterms:W3CDTF">2113-01-01T00:00:00Z</dcterms:created>
  <dcterms:modified xsi:type="dcterms:W3CDTF">2026-01-29T07:31:52Z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98901F84F9BA4AC7AE9417D34FC43B78_13</vt:lpwstr>
  </property>
  <property fmtid="{D5CDD505-2E9C-101B-9397-08002B2CF9AE}" pid="4" name="KSOProductBuildVer">
    <vt:lpwstr>1049-12.2.0.23196</vt:lpwstr>
  </property>
</Properties>
</file>